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28"/>
  </p:notesMasterIdLst>
  <p:handoutMasterIdLst>
    <p:handoutMasterId r:id="rId29"/>
  </p:handoutMasterIdLst>
  <p:sldIdLst>
    <p:sldId id="256" r:id="rId2"/>
    <p:sldId id="257" r:id="rId3"/>
    <p:sldId id="265" r:id="rId4"/>
    <p:sldId id="258" r:id="rId5"/>
    <p:sldId id="259" r:id="rId6"/>
    <p:sldId id="268" r:id="rId7"/>
    <p:sldId id="270" r:id="rId8"/>
    <p:sldId id="282" r:id="rId9"/>
    <p:sldId id="269" r:id="rId10"/>
    <p:sldId id="281" r:id="rId11"/>
    <p:sldId id="276" r:id="rId12"/>
    <p:sldId id="266" r:id="rId13"/>
    <p:sldId id="275" r:id="rId14"/>
    <p:sldId id="279" r:id="rId15"/>
    <p:sldId id="277" r:id="rId16"/>
    <p:sldId id="273" r:id="rId17"/>
    <p:sldId id="283" r:id="rId18"/>
    <p:sldId id="271" r:id="rId19"/>
    <p:sldId id="284" r:id="rId20"/>
    <p:sldId id="272" r:id="rId21"/>
    <p:sldId id="285" r:id="rId22"/>
    <p:sldId id="267" r:id="rId23"/>
    <p:sldId id="278" r:id="rId24"/>
    <p:sldId id="287" r:id="rId25"/>
    <p:sldId id="286" r:id="rId26"/>
    <p:sldId id="274" r:id="rId2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410" autoAdjust="0"/>
  </p:normalViewPr>
  <p:slideViewPr>
    <p:cSldViewPr snapToGrid="0">
      <p:cViewPr varScale="1">
        <p:scale>
          <a:sx n="89" d="100"/>
          <a:sy n="89" d="100"/>
        </p:scale>
        <p:origin x="143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333608864"/>
        <c:axId val="333609256"/>
      </c:scatterChart>
      <c:valAx>
        <c:axId val="3336088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3609256"/>
        <c:crosses val="autoZero"/>
        <c:crossBetween val="midCat"/>
      </c:valAx>
      <c:valAx>
        <c:axId val="333609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36088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10/12/2014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10/12/2014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7</a:t>
            </a:fld>
            <a:endParaRPr lang="pt-BR"/>
          </a:p>
        </p:txBody>
      </p:sp>
    </p:spTree>
    <p:extLst>
      <p:ext uri="{BB962C8B-B14F-4D97-AF65-F5344CB8AC3E}">
        <p14:creationId xmlns:p14="http://schemas.microsoft.com/office/powerpoint/2010/main" val="232141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17</a:t>
            </a:fld>
            <a:endParaRPr lang="pt-BR"/>
          </a:p>
        </p:txBody>
      </p:sp>
    </p:spTree>
    <p:extLst>
      <p:ext uri="{BB962C8B-B14F-4D97-AF65-F5344CB8AC3E}">
        <p14:creationId xmlns:p14="http://schemas.microsoft.com/office/powerpoint/2010/main" val="2358042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18</a:t>
            </a:fld>
            <a:endParaRPr lang="pt-BR"/>
          </a:p>
        </p:txBody>
      </p:sp>
    </p:spTree>
    <p:extLst>
      <p:ext uri="{BB962C8B-B14F-4D97-AF65-F5344CB8AC3E}">
        <p14:creationId xmlns:p14="http://schemas.microsoft.com/office/powerpoint/2010/main" val="60748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10/12/2014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10/12/2014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10/12/2014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10/12/2014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10/12/2014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10/12/2014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10/12/2014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31.jpeg"/><Relationship Id="rId3" Type="http://schemas.openxmlformats.org/officeDocument/2006/relationships/image" Target="../media/image35.jpe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image" Target="../media/image34.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42.jpeg"/><Relationship Id="rId5" Type="http://schemas.openxmlformats.org/officeDocument/2006/relationships/image" Target="../media/image37.jpe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6.jpeg"/><Relationship Id="rId9" Type="http://schemas.openxmlformats.org/officeDocument/2006/relationships/image" Target="../media/image40.jpeg"/><Relationship Id="rId1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3.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13.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image" Target="../media/image15.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jpeg"/><Relationship Id="rId5" Type="http://schemas.openxmlformats.org/officeDocument/2006/relationships/image" Target="../media/image18.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12.jpeg"/><Relationship Id="rId4" Type="http://schemas.openxmlformats.org/officeDocument/2006/relationships/image" Target="../media/image17.jpeg"/><Relationship Id="rId9" Type="http://schemas.openxmlformats.org/officeDocument/2006/relationships/image" Target="../media/image21.jpeg"/><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57892" cy="1957892"/>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892" y="9860"/>
            <a:ext cx="1957893" cy="1957893"/>
          </a:xfrm>
          <a:prstGeom prst="rect">
            <a:avLst/>
          </a:prstGeom>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784" y="9860"/>
            <a:ext cx="1957893" cy="1957893"/>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3677" y="0"/>
            <a:ext cx="1957892" cy="1957892"/>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1569" y="0"/>
            <a:ext cx="1967753" cy="1967753"/>
          </a:xfrm>
          <a:prstGeom prst="rect">
            <a:avLst/>
          </a:prstGeom>
        </p:spPr>
      </p:pic>
      <p:pic>
        <p:nvPicPr>
          <p:cNvPr id="10" name="Imagem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322" y="9860"/>
            <a:ext cx="1957893" cy="1957893"/>
          </a:xfrm>
          <a:prstGeom prst="rect">
            <a:avLst/>
          </a:prstGeom>
        </p:spPr>
      </p:pic>
      <p:pic>
        <p:nvPicPr>
          <p:cNvPr id="11" name="Imagem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162288"/>
            <a:ext cx="1957892" cy="1957892"/>
          </a:xfrm>
          <a:prstGeom prst="rect">
            <a:avLst/>
          </a:prstGeom>
        </p:spPr>
      </p:pic>
      <p:pic>
        <p:nvPicPr>
          <p:cNvPr id="12" name="Imagem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892" y="2150634"/>
            <a:ext cx="1969546" cy="1969546"/>
          </a:xfrm>
          <a:prstGeom prst="rect">
            <a:avLst/>
          </a:prstGeom>
        </p:spPr>
      </p:pic>
      <p:pic>
        <p:nvPicPr>
          <p:cNvPr id="13" name="Imagem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27438" y="2150634"/>
            <a:ext cx="1969546" cy="1969546"/>
          </a:xfrm>
          <a:prstGeom prst="rect">
            <a:avLst/>
          </a:prstGeom>
        </p:spPr>
      </p:pic>
      <p:pic>
        <p:nvPicPr>
          <p:cNvPr id="14" name="Imagem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6983" y="2150634"/>
            <a:ext cx="1969546" cy="1969546"/>
          </a:xfrm>
          <a:prstGeom prst="rect">
            <a:avLst/>
          </a:prstGeom>
        </p:spPr>
      </p:pic>
      <p:pic>
        <p:nvPicPr>
          <p:cNvPr id="15" name="Imagem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6529" y="2150634"/>
            <a:ext cx="1957892" cy="1957892"/>
          </a:xfrm>
          <a:prstGeom prst="rect">
            <a:avLst/>
          </a:prstGeom>
        </p:spPr>
      </p:pic>
      <p:pic>
        <p:nvPicPr>
          <p:cNvPr id="16" name="Imagem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36074" y="2150634"/>
            <a:ext cx="1948031" cy="1948031"/>
          </a:xfrm>
          <a:prstGeom prst="rect">
            <a:avLst/>
          </a:prstGeom>
        </p:spPr>
      </p:pic>
      <p:pic>
        <p:nvPicPr>
          <p:cNvPr id="17" name="Imagem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4324576"/>
            <a:ext cx="1957892" cy="1957892"/>
          </a:xfrm>
          <a:prstGeom prst="rect">
            <a:avLst/>
          </a:prstGeom>
        </p:spPr>
      </p:pic>
      <p:pic>
        <p:nvPicPr>
          <p:cNvPr id="18" name="Imagem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68650" y="4324576"/>
            <a:ext cx="1958788" cy="1958788"/>
          </a:xfrm>
          <a:prstGeom prst="rect">
            <a:avLst/>
          </a:prstGeom>
        </p:spPr>
      </p:pic>
      <p:pic>
        <p:nvPicPr>
          <p:cNvPr id="19" name="Imagem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38196" y="4324576"/>
            <a:ext cx="1980304" cy="1980304"/>
          </a:xfrm>
          <a:prstGeom prst="rect">
            <a:avLst/>
          </a:prstGeom>
        </p:spPr>
      </p:pic>
      <p:pic>
        <p:nvPicPr>
          <p:cNvPr id="20" name="Imagem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40016" y="4323680"/>
            <a:ext cx="1958788" cy="1958788"/>
          </a:xfrm>
          <a:prstGeom prst="rect">
            <a:avLst/>
          </a:prstGeom>
        </p:spPr>
      </p:pic>
      <p:pic>
        <p:nvPicPr>
          <p:cNvPr id="21" name="Imagem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98804" y="4323680"/>
            <a:ext cx="1969546" cy="1969546"/>
          </a:xfrm>
          <a:prstGeom prst="rect">
            <a:avLst/>
          </a:prstGeom>
        </p:spPr>
      </p:pic>
    </p:spTree>
    <p:extLst>
      <p:ext uri="{BB962C8B-B14F-4D97-AF65-F5344CB8AC3E}">
        <p14:creationId xmlns:p14="http://schemas.microsoft.com/office/powerpoint/2010/main" val="947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forward central difference</a:t>
            </a:r>
          </a:p>
          <a:p>
            <a:r>
              <a:rPr lang="en-US" sz="2600" dirty="0" smtClean="0"/>
              <a:t>Gauss backward central difference</a:t>
            </a:r>
          </a:p>
          <a:p>
            <a:r>
              <a:rPr lang="en-US" sz="2600" dirty="0" err="1" smtClean="0"/>
              <a:t>Stirling</a:t>
            </a:r>
            <a:endParaRPr lang="en-US" sz="2600" dirty="0" smtClean="0"/>
          </a:p>
          <a:p>
            <a:r>
              <a:rPr lang="en-US" sz="2600" dirty="0" smtClean="0"/>
              <a:t>Lagrange</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Intensidade corresponde a cada observação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13766" y="2148279"/>
            <a:ext cx="3895726" cy="3895726"/>
          </a:xfr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92" y="2148279"/>
            <a:ext cx="7602230" cy="3895726"/>
          </a:xfrm>
          <a:prstGeom prst="rect">
            <a:avLst/>
          </a:prstGeo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225278" y="167792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225278" y="1677929"/>
                <a:ext cx="6583680" cy="3430426"/>
              </a:xfrm>
              <a:prstGeom prst="rect">
                <a:avLst/>
              </a:prstGeom>
              <a:blipFill rotWithShape="0">
                <a:blip r:embed="rId2"/>
                <a:stretch>
                  <a:fillRect l="-741" t="-888"/>
                </a:stretch>
              </a:blipFill>
            </p:spPr>
            <p:txBody>
              <a:bodyPr/>
              <a:lstStyle/>
              <a:p>
                <a:r>
                  <a:rPr lang="en-US">
                    <a:noFill/>
                  </a:rPr>
                  <a:t> </a:t>
                </a:r>
              </a:p>
            </p:txBody>
          </p:sp>
        </mc:Fallback>
      </mc:AlternateContent>
      <p:sp>
        <p:nvSpPr>
          <p:cNvPr id="6" name="Espaço Reservado para Conteúdo 5"/>
          <p:cNvSpPr>
            <a:spLocks noGrp="1"/>
          </p:cNvSpPr>
          <p:nvPr>
            <p:ph idx="1"/>
          </p:nvPr>
        </p:nvSpPr>
        <p:spPr/>
        <p:txBody>
          <a:bodyPr/>
          <a:lstStyle/>
          <a:p>
            <a:endParaRPr lang="en-US" dirty="0"/>
          </a:p>
        </p:txBody>
      </p:sp>
    </p:spTree>
    <p:extLst>
      <p:ext uri="{BB962C8B-B14F-4D97-AF65-F5344CB8AC3E}">
        <p14:creationId xmlns:p14="http://schemas.microsoft.com/office/powerpoint/2010/main" val="3533394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endParaRPr lang="en-US" dirty="0"/>
          </a:p>
        </p:txBody>
      </p:sp>
      <p:pic>
        <p:nvPicPr>
          <p:cNvPr id="4" name="l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79170" y="2260284"/>
            <a:ext cx="3882332" cy="3882332"/>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072" y="2260284"/>
            <a:ext cx="7576093" cy="3882332"/>
          </a:xfrm>
          <a:prstGeom prst="rect">
            <a:avLst/>
          </a:prstGeom>
        </p:spPr>
      </p:pic>
    </p:spTree>
    <p:extLst>
      <p:ext uri="{BB962C8B-B14F-4D97-AF65-F5344CB8AC3E}">
        <p14:creationId xmlns:p14="http://schemas.microsoft.com/office/powerpoint/2010/main" val="3683701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interpolar e h 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p:pic>
        <p:nvPicPr>
          <p:cNvPr id="7" name="Imagem 6"/>
          <p:cNvPicPr>
            <a:picLocks noChangeAspect="1"/>
          </p:cNvPicPr>
          <p:nvPr/>
        </p:nvPicPr>
        <p:blipFill>
          <a:blip r:embed="rId6">
            <a:lum bright="94000"/>
            <a:extLst>
              <a:ext uri="{28A0092B-C50C-407E-A947-70E740481C1C}">
                <a14:useLocalDpi xmlns:a14="http://schemas.microsoft.com/office/drawing/2010/main" val="0"/>
              </a:ext>
            </a:extLst>
          </a:blip>
          <a:stretch>
            <a:fillRect/>
          </a:stretch>
        </p:blipFill>
        <p:spPr>
          <a:xfrm>
            <a:off x="-221185" y="3991087"/>
            <a:ext cx="7755935" cy="2745545"/>
          </a:xfrm>
          <a:prstGeom prst="rect">
            <a:avLst/>
          </a:prstGeom>
          <a:ln>
            <a:noFill/>
          </a:ln>
          <a:effectLst>
            <a:glow>
              <a:schemeClr val="tx1">
                <a:alpha val="74000"/>
              </a:schemeClr>
            </a:glow>
            <a:reflection endPos="65000" dist="50800" dir="5400000" sy="-100000" algn="bl" rotWithShape="0"/>
          </a:effectLst>
        </p:spPr>
      </p:pic>
      <mc:AlternateContent xmlns:mc="http://schemas.openxmlformats.org/markup-compatibility/2006" xmlns:a14="http://schemas.microsoft.com/office/drawing/2010/main">
        <mc:Choice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6" name="Espaço Reservado para Conteúdo 5"/>
          <p:cNvSpPr>
            <a:spLocks noGrp="1"/>
          </p:cNvSpPr>
          <p:nvPr>
            <p:ph idx="1"/>
          </p:nvPr>
        </p:nvSpPr>
        <p:spPr/>
        <p:txBody>
          <a:bodyPr/>
          <a:lstStyle/>
          <a:p>
            <a:endParaRPr lang="en-US"/>
          </a:p>
        </p:txBody>
      </p:sp>
    </p:spTree>
    <p:extLst>
      <p:ext uri="{BB962C8B-B14F-4D97-AF65-F5344CB8AC3E}">
        <p14:creationId xmlns:p14="http://schemas.microsoft.com/office/powerpoint/2010/main" val="3666947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Forward</a:t>
            </a:r>
            <a:endParaRPr lang="en-US" dirty="0"/>
          </a:p>
        </p:txBody>
      </p:sp>
      <p:pic>
        <p:nvPicPr>
          <p:cNvPr id="4" name="g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55236" y="2047038"/>
            <a:ext cx="3848153" cy="3848153"/>
          </a:xfrm>
          <a:prstGeom prst="rect">
            <a:avLst/>
          </a:prstGeom>
        </p:spPr>
      </p:pic>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76" y="2047038"/>
            <a:ext cx="7509395" cy="3848153"/>
          </a:xfrm>
          <a:prstGeom prst="rect">
            <a:avLst/>
          </a:prstGeom>
        </p:spPr>
      </p:pic>
    </p:spTree>
    <p:extLst>
      <p:ext uri="{BB962C8B-B14F-4D97-AF65-F5344CB8AC3E}">
        <p14:creationId xmlns:p14="http://schemas.microsoft.com/office/powerpoint/2010/main" val="3692242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a:t>
            </a:r>
            <a:r>
              <a:rPr lang="pt-BR" sz="2600" dirty="0" smtClean="0"/>
              <a:t>limitação, </a:t>
            </a:r>
            <a:r>
              <a:rPr lang="pt-BR" sz="2600" dirty="0"/>
              <a:t>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xmlns="">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xmlns:a14="http://schemas.microsoft.com/office/drawing/2010/main">
        <mc:Choice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790594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Backward</a:t>
            </a:r>
            <a:endParaRPr lang="en-US" dirty="0"/>
          </a:p>
        </p:txBody>
      </p:sp>
      <p:pic>
        <p:nvPicPr>
          <p:cNvPr id="5" name="Espaço Reservado para Conteú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2863" y="1773936"/>
            <a:ext cx="7625339" cy="3907568"/>
          </a:xfrm>
        </p:spPr>
      </p:pic>
      <p:pic>
        <p:nvPicPr>
          <p:cNvPr id="4" name="g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30817" y="1773936"/>
            <a:ext cx="3907568" cy="3907568"/>
          </a:xfrm>
          <a:prstGeom prst="rect">
            <a:avLst/>
          </a:prstGeom>
        </p:spPr>
      </p:pic>
    </p:spTree>
    <p:extLst>
      <p:ext uri="{BB962C8B-B14F-4D97-AF65-F5344CB8AC3E}">
        <p14:creationId xmlns:p14="http://schemas.microsoft.com/office/powerpoint/2010/main" val="2354739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pic>
        <p:nvPicPr>
          <p:cNvPr id="7" name="Espaço Reservado para Conteúdo 6"/>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6111" y="3208961"/>
            <a:ext cx="6648501" cy="3406992"/>
          </a:xfrm>
        </p:spPr>
      </p:pic>
      <p:pic>
        <p:nvPicPr>
          <p:cNvPr id="6" name="s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90688" y="1773936"/>
            <a:ext cx="3867912" cy="3867912"/>
          </a:xfrm>
          <a:prstGeom prst="rect">
            <a:avLst/>
          </a:prstGeom>
        </p:spPr>
      </p:pic>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p>
        </p:txBody>
      </p:sp>
    </p:spTree>
    <p:extLst>
      <p:ext uri="{BB962C8B-B14F-4D97-AF65-F5344CB8AC3E}">
        <p14:creationId xmlns:p14="http://schemas.microsoft.com/office/powerpoint/2010/main" val="105698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a:t>
            </a:r>
            <a:r>
              <a:rPr lang="en-US" dirty="0" err="1" smtClean="0"/>
              <a:t>interpolados</a:t>
            </a:r>
            <a:endParaRPr lang="en-US" dirty="0"/>
          </a:p>
        </p:txBody>
      </p:sp>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3800153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Cenas</a:t>
            </a:r>
            <a:r>
              <a:rPr lang="en-US" dirty="0" smtClean="0"/>
              <a:t> Renderizadas</a:t>
            </a:r>
            <a:endParaRPr lang="en-US" dirty="0"/>
          </a:p>
        </p:txBody>
      </p:sp>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1500371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Explorar outros tipos de interpolação locais, como interpolação quadrática ou cubica, de modo a reduzir ou evitar áreas pretas nas imagens resultantes.</a:t>
            </a:r>
          </a:p>
          <a:p>
            <a:r>
              <a:rPr lang="pt-BR" dirty="0" smtClean="0"/>
              <a:t>Determinar </a:t>
            </a:r>
            <a:r>
              <a:rPr lang="pt-BR" dirty="0" smtClean="0"/>
              <a:t>algumas cenas que serão removidas do conjunto de observações para serem usadas como comparação</a:t>
            </a:r>
          </a:p>
          <a:p>
            <a:r>
              <a:rPr lang="pt-BR" dirty="0" smtClean="0"/>
              <a:t>Modelar a cena usando Maya e renderizar</a:t>
            </a:r>
          </a:p>
          <a:p>
            <a:r>
              <a:rPr lang="pt-BR" dirty="0" smtClean="0"/>
              <a:t>Comparar os light </a:t>
            </a:r>
            <a:r>
              <a:rPr lang="pt-BR" dirty="0" err="1" smtClean="0"/>
              <a:t>probes</a:t>
            </a:r>
            <a:r>
              <a:rPr lang="pt-BR" dirty="0" smtClean="0"/>
              <a:t> obtidos através dos diferentes métodos de interpolação com o observado</a:t>
            </a:r>
          </a:p>
          <a:p>
            <a:r>
              <a:rPr lang="pt-BR" dirty="0" smtClean="0"/>
              <a:t>Comparar o resultado da renderização da cena com o light probe interpolado e o cubo observado</a:t>
            </a:r>
          </a:p>
          <a:p>
            <a:pPr marL="0" indent="0">
              <a:buNone/>
            </a:pPr>
            <a:endParaRPr lang="pt-BR" dirty="0"/>
          </a:p>
        </p:txBody>
      </p:sp>
    </p:spTree>
    <p:extLst>
      <p:ext uri="{BB962C8B-B14F-4D97-AF65-F5344CB8AC3E}">
        <p14:creationId xmlns:p14="http://schemas.microsoft.com/office/powerpoint/2010/main" val="55284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36"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adquiridos!</a:t>
            </a:r>
          </a:p>
          <a:p>
            <a:r>
              <a:rPr lang="pt-BR" sz="2400" dirty="0" smtClean="0"/>
              <a:t>Cena interna e externa</a:t>
            </a:r>
          </a:p>
          <a:p>
            <a:r>
              <a:rPr lang="pt-BR" sz="2400" dirty="0" smtClean="0"/>
              <a:t>18 tomadas para cena externa</a:t>
            </a:r>
          </a:p>
          <a:p>
            <a:r>
              <a:rPr lang="pt-BR" sz="2400" dirty="0" smtClean="0"/>
              <a:t>17 tomadas para cena interna</a:t>
            </a:r>
          </a:p>
          <a:p>
            <a:r>
              <a:rPr lang="en-US" sz="2400" dirty="0" smtClean="0"/>
              <a:t>533 </a:t>
            </a:r>
            <a:r>
              <a:rPr lang="pt-BR" sz="2400" dirty="0" smtClean="0"/>
              <a:t>imagens ao todo</a:t>
            </a:r>
          </a:p>
          <a:p>
            <a:r>
              <a:rPr lang="pt-BR" sz="2400" dirty="0" smtClean="0"/>
              <a:t>Diferença de 30-35 minutos entre cada aquisição</a:t>
            </a:r>
          </a:p>
          <a:p>
            <a:r>
              <a:rPr lang="pt-BR" sz="2400" dirty="0" smtClean="0"/>
              <a:t>Entre as 10:45 até as 20:00 (pausa para almoço apenas)</a:t>
            </a:r>
          </a:p>
          <a:p>
            <a:r>
              <a:rPr lang="pt-BR" sz="2400" dirty="0" smtClean="0"/>
              <a:t>Uso de um cubo branco como referencia para 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625" y="2710787"/>
            <a:ext cx="3847988" cy="3847988"/>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0638" y="2710787"/>
            <a:ext cx="3847988" cy="3847988"/>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52" y="2710787"/>
            <a:ext cx="3847986" cy="3847986"/>
          </a:xfrm>
          <a:prstGeom prst="rect">
            <a:avLst/>
          </a:prstGeom>
        </p:spPr>
      </p:pic>
    </p:spTree>
    <p:extLst>
      <p:ext uri="{BB962C8B-B14F-4D97-AF65-F5344CB8AC3E}">
        <p14:creationId xmlns:p14="http://schemas.microsoft.com/office/powerpoint/2010/main" val="152517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22438" cy="2022438"/>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2438" y="0"/>
            <a:ext cx="2022438" cy="202243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876" y="0"/>
            <a:ext cx="2022438" cy="202243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7313" y="8069"/>
            <a:ext cx="2022438" cy="2022438"/>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752" y="0"/>
            <a:ext cx="2022439" cy="2022439"/>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191" y="16139"/>
            <a:ext cx="2006299" cy="2006299"/>
          </a:xfrm>
          <a:prstGeom prst="rect">
            <a:avLst/>
          </a:prstGeom>
        </p:spPr>
      </p:pic>
      <p:pic>
        <p:nvPicPr>
          <p:cNvPr id="10" name="Imagem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39" y="2173712"/>
            <a:ext cx="2006298" cy="2006298"/>
          </a:xfrm>
          <a:prstGeom prst="rect">
            <a:avLst/>
          </a:prstGeom>
        </p:spPr>
      </p:pic>
      <p:pic>
        <p:nvPicPr>
          <p:cNvPr id="11" name="Imagem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2438" y="2173713"/>
            <a:ext cx="2006298" cy="2006298"/>
          </a:xfrm>
          <a:prstGeom prst="rect">
            <a:avLst/>
          </a:prstGeom>
        </p:spPr>
      </p:pic>
      <p:pic>
        <p:nvPicPr>
          <p:cNvPr id="12" name="Imagem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736" y="2173712"/>
            <a:ext cx="2006298" cy="2006298"/>
          </a:xfrm>
          <a:prstGeom prst="rect">
            <a:avLst/>
          </a:prstGeom>
        </p:spPr>
      </p:pic>
      <p:pic>
        <p:nvPicPr>
          <p:cNvPr id="13" name="Imagem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9243" y="2173712"/>
            <a:ext cx="2006298" cy="2006298"/>
          </a:xfrm>
          <a:prstGeom prst="rect">
            <a:avLst/>
          </a:prstGeom>
        </p:spPr>
      </p:pic>
      <p:pic>
        <p:nvPicPr>
          <p:cNvPr id="14" name="Imagem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9751" y="2169677"/>
            <a:ext cx="2010333" cy="2010333"/>
          </a:xfrm>
          <a:prstGeom prst="rect">
            <a:avLst/>
          </a:prstGeom>
        </p:spPr>
      </p:pic>
      <p:pic>
        <p:nvPicPr>
          <p:cNvPr id="15" name="Imagem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0084" y="2169677"/>
            <a:ext cx="2010333" cy="2010333"/>
          </a:xfrm>
          <a:prstGeom prst="rect">
            <a:avLst/>
          </a:prstGeom>
        </p:spPr>
      </p:pic>
      <p:pic>
        <p:nvPicPr>
          <p:cNvPr id="16" name="Imagem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40" y="4351466"/>
            <a:ext cx="2006298" cy="2006298"/>
          </a:xfrm>
          <a:prstGeom prst="rect">
            <a:avLst/>
          </a:prstGeom>
        </p:spPr>
      </p:pic>
      <p:pic>
        <p:nvPicPr>
          <p:cNvPr id="17" name="Imagem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2438" y="4347429"/>
            <a:ext cx="2010336" cy="2010336"/>
          </a:xfrm>
          <a:prstGeom prst="rect">
            <a:avLst/>
          </a:prstGeom>
        </p:spPr>
      </p:pic>
      <p:pic>
        <p:nvPicPr>
          <p:cNvPr id="18" name="Imagem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4790" y="4339359"/>
            <a:ext cx="2010336" cy="2010336"/>
          </a:xfrm>
          <a:prstGeom prst="rect">
            <a:avLst/>
          </a:prstGeom>
        </p:spPr>
      </p:pic>
      <p:pic>
        <p:nvPicPr>
          <p:cNvPr id="19" name="Imagem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35034" y="4331289"/>
            <a:ext cx="1998229" cy="1998229"/>
          </a:xfrm>
          <a:prstGeom prst="rect">
            <a:avLst/>
          </a:prstGeom>
        </p:spPr>
      </p:pic>
      <p:pic>
        <p:nvPicPr>
          <p:cNvPr id="20" name="Imagem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27208" y="4339358"/>
            <a:ext cx="2006299" cy="2006299"/>
          </a:xfrm>
          <a:prstGeom prst="rect">
            <a:avLst/>
          </a:prstGeom>
        </p:spPr>
      </p:pic>
      <p:pic>
        <p:nvPicPr>
          <p:cNvPr id="21" name="Imagem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5345" y="4339358"/>
            <a:ext cx="2014368" cy="2014368"/>
          </a:xfrm>
          <a:prstGeom prst="rect">
            <a:avLst/>
          </a:prstGeom>
        </p:spPr>
      </p:pic>
    </p:spTree>
    <p:extLst>
      <p:ext uri="{BB962C8B-B14F-4D97-AF65-F5344CB8AC3E}">
        <p14:creationId xmlns:p14="http://schemas.microsoft.com/office/powerpoint/2010/main" val="76644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4461" y="2737877"/>
            <a:ext cx="3677322" cy="3677322"/>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814" y="2737876"/>
            <a:ext cx="3675647" cy="3675647"/>
          </a:xfrm>
          <a:prstGeom prst="rect">
            <a:avLst/>
          </a:prstGeom>
        </p:spPr>
      </p:pic>
      <p:pic>
        <p:nvPicPr>
          <p:cNvPr id="13" name="Espaço Reservado para Conteúdo 12"/>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81491" y="2736199"/>
            <a:ext cx="3677323" cy="3677323"/>
          </a:xfrm>
          <a:prstGeom prst="rect">
            <a:avLst/>
          </a:prstGeom>
        </p:spPr>
      </p:pic>
    </p:spTree>
    <p:extLst>
      <p:ext uri="{BB962C8B-B14F-4D97-AF65-F5344CB8AC3E}">
        <p14:creationId xmlns:p14="http://schemas.microsoft.com/office/powerpoint/2010/main" val="428572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1858</TotalTime>
  <Words>532</Words>
  <Application>Microsoft Office PowerPoint</Application>
  <PresentationFormat>Widescreen</PresentationFormat>
  <Paragraphs>103</Paragraphs>
  <Slides>26</Slides>
  <Notes>8</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26</vt:i4>
      </vt:variant>
    </vt:vector>
  </HeadingPairs>
  <TitlesOfParts>
    <vt:vector size="33"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externos</vt:lpstr>
      <vt:lpstr>Apresentação do PowerPoint</vt:lpstr>
      <vt:lpstr>Light Probes - internos</vt:lpstr>
      <vt:lpstr>Apresentação do PowerPoint</vt:lpstr>
      <vt:lpstr>“Cubo branco”</vt:lpstr>
      <vt:lpstr>Interpolações</vt:lpstr>
      <vt:lpstr>Interpolações</vt:lpstr>
      <vt:lpstr>Testes para as interpolações</vt:lpstr>
      <vt:lpstr>Linear</vt:lpstr>
      <vt:lpstr>Lagrange </vt:lpstr>
      <vt:lpstr>Lagrange</vt:lpstr>
      <vt:lpstr>Gauss forward central difference  </vt:lpstr>
      <vt:lpstr>Gauss Forward</vt:lpstr>
      <vt:lpstr>Gauss backward central difference  </vt:lpstr>
      <vt:lpstr>Gauss Backward</vt:lpstr>
      <vt:lpstr>Stirling </vt:lpstr>
      <vt:lpstr>Código</vt:lpstr>
      <vt:lpstr>Light Probes interpolados</vt:lpstr>
      <vt:lpstr>Cenas Renderizadas</vt:lpstr>
      <vt:lpstr>Próximos passos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119</cp:revision>
  <dcterms:created xsi:type="dcterms:W3CDTF">2014-09-04T01:55:39Z</dcterms:created>
  <dcterms:modified xsi:type="dcterms:W3CDTF">2014-12-10T19:52:20Z</dcterms:modified>
</cp:coreProperties>
</file>